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A03A-1A3A-4A38-A170-81D43C940E2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BE2D-509E-4F8C-8990-92C888A69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5344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global-climate-change-and-its-impact-on-human-health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global-climate-change-and-its-impact-on-human-health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global-climate-change-and-its-impact-on-human-health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global-climate-change-and-its-impact-on-human-health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04800"/>
            <a:ext cx="861060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global-climate-change-and-its-impact-on-human-health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global-climate-change-and-its-impact-on-human-health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7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global-climate-change-and-its-impact-on-human-health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1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global-climate-change-and-its-impact-on-human-health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global-climate-change-and-its-impact-on-human-health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793"/>
            <a:ext cx="8686799" cy="6571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global-climate-change-and-its-impact-on-human-health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global-climate-change-and-its-impact-on-human-health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global-climate-change-and-its-impact-on-human-health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global-climate-change-and-its-impact-on-human-health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global-climate-change-and-its-impact-on-human-health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global-climate-change-and-its-impact-on-human-health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7630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global-climate-change-and-its-impact-on-human-health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global-climate-change-and-its-impact-on-human-health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global-climate-change-and-its-impact-on-human-health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global-climate-change-and-its-impact-on-human-health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global-climate-change-and-its-impact-on-human-health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4572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global-climate-change-and-its-impact-on-human-health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global-climate-change-and-its-impact-on-human-health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global-climate-change-and-its-impact-on-human-health-42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global-climate-change-and-its-impact-on-human-health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global-climate-change-and-its-impact-on-human-health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global-climate-change-and-its-impact-on-human-health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global-climate-change-and-its-impact-on-human-health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581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global-climate-change-and-its-impact-on-human-health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global-climate-change-and-its-impact-on-human-health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1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global-climate-change-and-its-impact-on-human-health-8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2295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global-climate-change-and-its-impact-on-human-health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3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ech\Downloads\global-climate-change-and-its-impact-on-human-health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global-climate-change-and-its-impact-on-human-health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22</cp:revision>
  <dcterms:created xsi:type="dcterms:W3CDTF">2020-02-21T15:44:25Z</dcterms:created>
  <dcterms:modified xsi:type="dcterms:W3CDTF">2020-02-22T06:22:05Z</dcterms:modified>
</cp:coreProperties>
</file>